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04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FCFFF"/>
    <a:srgbClr val="15B0E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0" autoAdjust="0"/>
    <p:restoredTop sz="86372" autoAdjust="0"/>
  </p:normalViewPr>
  <p:slideViewPr>
    <p:cSldViewPr snapToGrid="0" showGuides="1">
      <p:cViewPr varScale="1">
        <p:scale>
          <a:sx n="60" d="100"/>
          <a:sy n="60" d="100"/>
        </p:scale>
        <p:origin x="1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7B106-B8C5-4453-AC03-E4A68A25066D}" type="datetimeFigureOut">
              <a:rPr kumimoji="1" lang="ja-JP" altLang="en-US" smtClean="0"/>
              <a:t>2023/4/20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CE9AB-B573-4B30-A242-B97EF87F87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76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9"/>
            <a:ext cx="9144000" cy="6421795"/>
          </a:xfrm>
          <a:prstGeom prst="rect">
            <a:avLst/>
          </a:prstGeom>
        </p:spPr>
      </p:pic>
      <p:sp>
        <p:nvSpPr>
          <p:cNvPr id="1907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3164" y="362886"/>
            <a:ext cx="7772400" cy="1470025"/>
          </a:xfrm>
        </p:spPr>
        <p:txBody>
          <a:bodyPr/>
          <a:lstStyle>
            <a:lvl1pPr marL="0" indent="0" algn="l">
              <a:buFontTx/>
              <a:buNone/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lv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1" b="26311"/>
          <a:stretch/>
        </p:blipFill>
        <p:spPr>
          <a:xfrm>
            <a:off x="4755108" y="5076825"/>
            <a:ext cx="4343819" cy="1476375"/>
          </a:xfrm>
          <a:prstGeom prst="rect">
            <a:avLst/>
          </a:prstGeom>
        </p:spPr>
      </p:pic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397297" y="5120641"/>
            <a:ext cx="4493031" cy="1410832"/>
          </a:xfrm>
        </p:spPr>
        <p:txBody>
          <a:bodyPr anchor="ctr"/>
          <a:lstStyle>
            <a:lvl1pPr marL="0" indent="0">
              <a:buFontTx/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0"/>
            <a:ext cx="9144000" cy="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174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203758" y="6632520"/>
            <a:ext cx="736484" cy="206104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EE41282-B63C-49B6-B0B3-083F599C520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364270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t="32192" r="24122" b="32372"/>
          <a:stretch/>
        </p:blipFill>
        <p:spPr>
          <a:xfrm>
            <a:off x="-370709" y="0"/>
            <a:ext cx="9936000" cy="69788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04" y="1538800"/>
            <a:ext cx="5517573" cy="390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552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852" y="50801"/>
            <a:ext cx="7590493" cy="69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9" y="1268419"/>
            <a:ext cx="849788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t="15330" r="11899" b="28057"/>
          <a:stretch/>
        </p:blipFill>
        <p:spPr>
          <a:xfrm>
            <a:off x="7822276" y="41563"/>
            <a:ext cx="1313412" cy="69826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800"/>
            <a:ext cx="9144000" cy="3257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3" y="6658427"/>
            <a:ext cx="341212" cy="16488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24023" y="6625900"/>
            <a:ext cx="18966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/>
              <a:t>Greenport Agency Co., Ltd.</a:t>
            </a:r>
            <a:endParaRPr lang="ja-JP" altLang="en-US" sz="105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06524" y="6628379"/>
            <a:ext cx="293747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/>
              <a:t>Copyright ©Greenport Agency Co., Ltd</a:t>
            </a:r>
            <a:r>
              <a:rPr lang="en-US" altLang="ja-JP" sz="700" baseline="0" dirty="0"/>
              <a:t> </a:t>
            </a:r>
            <a:r>
              <a:rPr lang="en-US" altLang="ja-JP" sz="700" dirty="0"/>
              <a:t>All Rights Reserved.</a:t>
            </a:r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203758" y="6632520"/>
            <a:ext cx="736484" cy="206104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EE41282-B63C-49B6-B0B3-083F599C520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5" name="直線コネクタ 4"/>
          <p:cNvCxnSpPr/>
          <p:nvPr userDrawn="1"/>
        </p:nvCxnSpPr>
        <p:spPr bwMode="auto">
          <a:xfrm>
            <a:off x="0" y="755072"/>
            <a:ext cx="9144000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 cap="flat" cmpd="sng" algn="ctr">
            <a:solidFill>
              <a:srgbClr val="15B0E6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2781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17" r:id="rId2"/>
    <p:sldLayoutId id="2147483818" r:id="rId3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kumimoji="1" sz="3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10198" y="362886"/>
            <a:ext cx="8255238" cy="2092447"/>
          </a:xfrm>
        </p:spPr>
        <p:txBody>
          <a:bodyPr/>
          <a:lstStyle/>
          <a:p>
            <a:r>
              <a:rPr lang="ja-JP" altLang="en-US" sz="2800" dirty="0"/>
              <a:t>成田空港高速鉄道</a:t>
            </a:r>
            <a:br>
              <a:rPr lang="en-US" altLang="ja-JP" sz="2800" dirty="0"/>
            </a:br>
            <a:br>
              <a:rPr lang="en-US" altLang="ja-JP" sz="2800" dirty="0"/>
            </a:br>
            <a:r>
              <a:rPr lang="ja-JP" altLang="en-US" sz="2800" dirty="0"/>
              <a:t>　</a:t>
            </a:r>
            <a:r>
              <a:rPr lang="en-US" altLang="ja-JP" sz="3600" dirty="0"/>
              <a:t>2022</a:t>
            </a:r>
            <a:r>
              <a:rPr lang="ja-JP" altLang="en-US" sz="3600" dirty="0"/>
              <a:t>年度　デジタルサイネージ媒体資料</a:t>
            </a:r>
            <a:endParaRPr kumimoji="1" lang="ja-JP" altLang="en-US" sz="2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65285" y="5279920"/>
            <a:ext cx="4493031" cy="1410832"/>
          </a:xfrm>
        </p:spPr>
        <p:txBody>
          <a:bodyPr/>
          <a:lstStyle/>
          <a:p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097" y="4791953"/>
            <a:ext cx="5057163" cy="1636141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3"/>
          <a:stretch>
            <a:fillRect/>
          </a:stretch>
        </p:blipFill>
        <p:spPr>
          <a:xfrm>
            <a:off x="6456678" y="5542578"/>
            <a:ext cx="2322141" cy="88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677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デジタルサイネージ媒体一覧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41282-B63C-49B6-B0B3-083F599C5205}" type="slidenum">
              <a:rPr lang="ja-JP" altLang="en-US" smtClean="0"/>
              <a:pPr/>
              <a:t>1</a:t>
            </a:fld>
            <a:endParaRPr lang="ja-JP" altLang="en-US"/>
          </a:p>
        </p:txBody>
      </p:sp>
      <p:pic>
        <p:nvPicPr>
          <p:cNvPr id="7" name="図 6"/>
          <p:cNvPicPr/>
          <p:nvPr/>
        </p:nvPicPr>
        <p:blipFill>
          <a:blip r:embed="rId2"/>
          <a:stretch>
            <a:fillRect/>
          </a:stretch>
        </p:blipFill>
        <p:spPr>
          <a:xfrm>
            <a:off x="7748112" y="123825"/>
            <a:ext cx="1317705" cy="54087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8031"/>
            <a:ext cx="9144000" cy="16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440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媒体概要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41282-B63C-49B6-B0B3-083F599C5205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9971" y="933450"/>
            <a:ext cx="677293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１．運用時間</a:t>
            </a: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00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23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00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（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時間）</a:t>
            </a:r>
          </a:p>
          <a:p>
            <a:pPr>
              <a:lnSpc>
                <a:spcPct val="150000"/>
              </a:lnSpc>
            </a:pPr>
            <a:endParaRPr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２．放映回数</a:t>
            </a: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最低露出回数は、露出回数（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15,300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回／月）の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90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％とします。</a:t>
            </a: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媒体資料に記載されている露出回数は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カ月を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日として計算しております。</a:t>
            </a:r>
          </a:p>
          <a:p>
            <a:pPr>
              <a:lnSpc>
                <a:spcPct val="150000"/>
              </a:lnSpc>
            </a:pPr>
            <a:endParaRPr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３．音声出力</a:t>
            </a: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全端末において音声の出力が可能です。</a:t>
            </a: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駅の運用上、媒体社の判断により、放映開始後に音量調整する場合があります。</a:t>
            </a:r>
          </a:p>
          <a:p>
            <a:pPr>
              <a:lnSpc>
                <a:spcPct val="150000"/>
              </a:lnSpc>
            </a:pPr>
            <a:endParaRPr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４．放映コンテンツ</a:t>
            </a: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広告以外に情報コンテンツ（保安情報、空港情報、空間演出など）も放映されます。</a:t>
            </a:r>
          </a:p>
          <a:p>
            <a:pPr>
              <a:lnSpc>
                <a:spcPct val="150000"/>
              </a:lnSpc>
            </a:pPr>
            <a:endParaRPr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５．出稿クライアント</a:t>
            </a:r>
            <a:endParaRPr lang="en-US" altLang="ja-JP" sz="105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事前にクライアント審査、内容審査を実施いたします。</a:t>
            </a:r>
            <a:endParaRPr lang="en-US" altLang="ja-JP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</a:pPr>
            <a:endParaRPr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5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６．その他</a:t>
            </a: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（１） ご出稿の内容（最終デザイン及び音声）については、媒体社（</a:t>
            </a:r>
            <a:r>
              <a:rPr lang="en-US" altLang="ja-JP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NKT</a:t>
            </a: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）による審査がございます。</a:t>
            </a:r>
          </a:p>
          <a:p>
            <a:pPr>
              <a:lnSpc>
                <a:spcPct val="150000"/>
              </a:lnSpc>
            </a:pPr>
            <a:r>
              <a:rPr lang="ja-JP" altLang="en-US" sz="105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（２） 放映コンテンツ及び編成について、媒体社の事情により予告なく変更する場合がありますので、ご了承ください。</a:t>
            </a:r>
            <a:endParaRPr kumimoji="1" lang="ja-JP" altLang="en-US" sz="105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5" name="図 4"/>
          <p:cNvPicPr/>
          <p:nvPr/>
        </p:nvPicPr>
        <p:blipFill>
          <a:blip r:embed="rId2"/>
          <a:stretch>
            <a:fillRect/>
          </a:stretch>
        </p:blipFill>
        <p:spPr>
          <a:xfrm>
            <a:off x="7733620" y="126439"/>
            <a:ext cx="1317705" cy="5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721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6366" y="50801"/>
            <a:ext cx="6434926" cy="692151"/>
          </a:xfrm>
        </p:spPr>
        <p:txBody>
          <a:bodyPr anchor="ctr"/>
          <a:lstStyle/>
          <a:p>
            <a:r>
              <a:rPr kumimoji="1" lang="ja-JP" altLang="en-US" dirty="0"/>
              <a:t>ＮＫＴ－１　媒体情報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41282-B63C-49B6-B0B3-083F599C5205}" type="slidenum">
              <a:rPr lang="ja-JP" altLang="en-US" smtClean="0"/>
              <a:pPr/>
              <a:t>3</a:t>
            </a:fld>
            <a:endParaRPr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84329"/>
              </p:ext>
            </p:extLst>
          </p:nvPr>
        </p:nvGraphicFramePr>
        <p:xfrm>
          <a:off x="471793" y="893318"/>
          <a:ext cx="4176215" cy="544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800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媒体番号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ＮＫＴ－１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050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成田空港駅コンコース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00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媒体料金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700,000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円／月／枠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800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65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インチ縦型</a:t>
                      </a:r>
                      <a:endParaRPr kumimoji="1" lang="en-US" altLang="ja-JP" sz="9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800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台数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10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台</a:t>
                      </a:r>
                      <a:endParaRPr kumimoji="1" lang="en-US" altLang="ja-JP" sz="90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800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15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145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枠数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広告枠：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枠</a:t>
                      </a:r>
                      <a:endParaRPr kumimoji="1" lang="en-US" altLang="ja-JP" sz="9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情報枠：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枠　　　合計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800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ロール</a:t>
                      </a:r>
                      <a:r>
                        <a:rPr kumimoji="1" lang="en-US" altLang="ja-JP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/</a:t>
                      </a: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120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800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露出回数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約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15,300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回／月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3865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備考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・ 上記金額は、全て税抜きです。</a:t>
                      </a:r>
                      <a:endParaRPr kumimoji="1" lang="en-US" altLang="ja-JP" sz="9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7545936" y="3332861"/>
            <a:ext cx="1127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南</a:t>
            </a:r>
            <a:r>
              <a:rPr kumimoji="1" lang="ja-JP" altLang="en-US" sz="1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ウイング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44513" y="6103662"/>
            <a:ext cx="11274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北</a:t>
            </a:r>
            <a:r>
              <a:rPr kumimoji="1" lang="ja-JP" altLang="en-US" sz="1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ウイング</a:t>
            </a:r>
          </a:p>
        </p:txBody>
      </p:sp>
      <p:pic>
        <p:nvPicPr>
          <p:cNvPr id="9" name="図 8"/>
          <p:cNvPicPr/>
          <p:nvPr/>
        </p:nvPicPr>
        <p:blipFill>
          <a:blip r:embed="rId2"/>
          <a:stretch>
            <a:fillRect/>
          </a:stretch>
        </p:blipFill>
        <p:spPr>
          <a:xfrm>
            <a:off x="7733620" y="126439"/>
            <a:ext cx="1317705" cy="54087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3A8E2D0-1EBD-4A26-B54E-B0FDE4643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92" y="874400"/>
            <a:ext cx="3606242" cy="270468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7B30C6B-CC6E-4EA3-B227-0BFCCE5DB4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92" y="3786170"/>
            <a:ext cx="3713729" cy="27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152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17286"/>
              </p:ext>
            </p:extLst>
          </p:nvPr>
        </p:nvGraphicFramePr>
        <p:xfrm>
          <a:off x="481403" y="893318"/>
          <a:ext cx="4176215" cy="5568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5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018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媒体番号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ＮＫＴ－２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67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空港第２ビル駅コンコース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244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媒体料金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500,000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円／月／枠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244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65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インチ縦型</a:t>
                      </a:r>
                      <a:endParaRPr kumimoji="1" lang="en-US" altLang="ja-JP" sz="9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244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台数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4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台</a:t>
                      </a:r>
                      <a:endParaRPr kumimoji="1" lang="en-US" altLang="ja-JP" sz="9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244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15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764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枠数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広告枠：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6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枠</a:t>
                      </a:r>
                      <a:endParaRPr kumimoji="1" lang="en-US" altLang="ja-JP" sz="9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情報枠：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枠　　　合計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枠</a:t>
                      </a:r>
                      <a:endParaRPr kumimoji="1" lang="en-US" altLang="ja-JP" sz="9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244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ロール</a:t>
                      </a:r>
                      <a:r>
                        <a:rPr kumimoji="1" lang="en-US" altLang="ja-JP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/</a:t>
                      </a: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120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244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露出回数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約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15,300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回／月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0824"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900" b="1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備考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・ 上記金額は、全て税抜きです。</a:t>
                      </a:r>
                      <a:endParaRPr kumimoji="1" lang="en-US" altLang="ja-JP" sz="900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en-US" altLang="ja-JP" sz="900" b="0" kern="120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ＮＫＴ－２　媒体情報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41282-B63C-49B6-B0B3-083F599C5205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9" name="図 8"/>
          <p:cNvPicPr/>
          <p:nvPr/>
        </p:nvPicPr>
        <p:blipFill>
          <a:blip r:embed="rId2"/>
          <a:stretch>
            <a:fillRect/>
          </a:stretch>
        </p:blipFill>
        <p:spPr>
          <a:xfrm>
            <a:off x="7733620" y="126439"/>
            <a:ext cx="1317705" cy="54087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D6D9634-444D-458B-9A71-E54322051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96" y="893318"/>
            <a:ext cx="3490456" cy="261784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7F7F84F-24E5-47DB-8B82-5953ED091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22191" y="4031584"/>
            <a:ext cx="2960465" cy="222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090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RT">
  <a:themeElements>
    <a:clrScheme name="ユーザー定義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FD13B"/>
      </a:accent1>
      <a:accent2>
        <a:srgbClr val="F272AF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ユーザー定義 1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cap="flat" cmpd="sng" algn="ctr">
          <a:solidFill>
            <a:schemeClr val="accent4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marL="342900" indent="-342900" eaLnBrk="0" hangingPunct="0">
          <a:spcAft>
            <a:spcPts val="0"/>
          </a:spcAft>
          <a:buFont typeface="Wingdings"/>
          <a:buChar char=""/>
          <a:tabLst>
            <a:tab pos="457200" algn="l"/>
          </a:tabLst>
          <a:defRPr sz="1600" dirty="0" smtClean="0">
            <a:solidFill>
              <a:srgbClr val="000000"/>
            </a:solidFill>
            <a:latin typeface="+mj-ea"/>
            <a:ea typeface="+mj-ea"/>
            <a:cs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>
            <a:latin typeface="Meiryo UI" pitchFamily="50" charset="-128"/>
            <a:ea typeface="Meiryo UI" pitchFamily="50" charset="-128"/>
            <a:cs typeface="Meiryo UI" pitchFamily="50" charset="-128"/>
          </a:defRPr>
        </a:defPPr>
      </a:lstStyle>
    </a:tx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RT" id="{83D000F0-7884-4C0D-B84F-88A9E96CFFC3}" vid="{3ECEAFF3-3DFD-4FB8-819B-BD1D9A477E8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5119</TotalTime>
  <Words>354</Words>
  <Application>Microsoft Office PowerPoint</Application>
  <PresentationFormat>画面に合わせる (4:3)</PresentationFormat>
  <Paragraphs>73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HGP創英角ｺﾞｼｯｸUB</vt:lpstr>
      <vt:lpstr>Meiryo UI</vt:lpstr>
      <vt:lpstr>游ゴシック</vt:lpstr>
      <vt:lpstr>Arial</vt:lpstr>
      <vt:lpstr>Wingdings</vt:lpstr>
      <vt:lpstr>NRT</vt:lpstr>
      <vt:lpstr>成田空港高速鉄道  　2022年度　デジタルサイネージ媒体資料</vt:lpstr>
      <vt:lpstr>デジタルサイネージ媒体一覧</vt:lpstr>
      <vt:lpstr>媒体概要</vt:lpstr>
      <vt:lpstr>ＮＫＴ－１　媒体情報</vt:lpstr>
      <vt:lpstr>ＮＫＴ－２　媒体情報</vt:lpstr>
    </vt:vector>
  </TitlesOfParts>
  <Company>空港情報通信株式会社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【2019年度】 SKY GATE VISION （デジタルサイネージ） 　媒体資料</dc:title>
  <dc:creator>GPA 早川　健仁</dc:creator>
  <cp:lastModifiedBy>内藤 宣行</cp:lastModifiedBy>
  <cp:revision>168</cp:revision>
  <cp:lastPrinted>2022-11-08T00:46:46Z</cp:lastPrinted>
  <dcterms:created xsi:type="dcterms:W3CDTF">2019-02-18T06:16:47Z</dcterms:created>
  <dcterms:modified xsi:type="dcterms:W3CDTF">2023-04-20T07:08:57Z</dcterms:modified>
  <cp:contentStatus/>
</cp:coreProperties>
</file>